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9" r:id="rId5"/>
    <p:sldId id="260" r:id="rId6"/>
    <p:sldId id="261" r:id="rId7"/>
    <p:sldId id="262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805-2951-479F-8437-E3D611AF0FA7}" type="datetimeFigureOut">
              <a:rPr lang="de-DE" smtClean="0"/>
              <a:t>02.08.2024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677-087F-4CB6-BB9E-BE44226AD4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877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805-2951-479F-8437-E3D611AF0FA7}" type="datetimeFigureOut">
              <a:rPr lang="de-DE" smtClean="0"/>
              <a:t>02.08.2024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677-087F-4CB6-BB9E-BE44226AD4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92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805-2951-479F-8437-E3D611AF0FA7}" type="datetimeFigureOut">
              <a:rPr lang="de-DE" smtClean="0"/>
              <a:t>02.08.2024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677-087F-4CB6-BB9E-BE44226AD4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94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805-2951-479F-8437-E3D611AF0FA7}" type="datetimeFigureOut">
              <a:rPr lang="de-DE" smtClean="0"/>
              <a:t>02.08.2024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677-087F-4CB6-BB9E-BE44226AD4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70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805-2951-479F-8437-E3D611AF0FA7}" type="datetimeFigureOut">
              <a:rPr lang="de-DE" smtClean="0"/>
              <a:t>02.08.2024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677-087F-4CB6-BB9E-BE44226AD4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40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805-2951-479F-8437-E3D611AF0FA7}" type="datetimeFigureOut">
              <a:rPr lang="de-DE" smtClean="0"/>
              <a:t>02.08.2024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677-087F-4CB6-BB9E-BE44226AD4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274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805-2951-479F-8437-E3D611AF0FA7}" type="datetimeFigureOut">
              <a:rPr lang="de-DE" smtClean="0"/>
              <a:t>02.08.2024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677-087F-4CB6-BB9E-BE44226AD4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26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805-2951-479F-8437-E3D611AF0FA7}" type="datetimeFigureOut">
              <a:rPr lang="de-DE" smtClean="0"/>
              <a:t>02.08.2024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677-087F-4CB6-BB9E-BE44226AD4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56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805-2951-479F-8437-E3D611AF0FA7}" type="datetimeFigureOut">
              <a:rPr lang="de-DE" smtClean="0"/>
              <a:t>02.08.2024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677-087F-4CB6-BB9E-BE44226AD4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70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805-2951-479F-8437-E3D611AF0FA7}" type="datetimeFigureOut">
              <a:rPr lang="de-DE" smtClean="0"/>
              <a:t>02.08.2024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677-087F-4CB6-BB9E-BE44226AD4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2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805-2951-479F-8437-E3D611AF0FA7}" type="datetimeFigureOut">
              <a:rPr lang="de-DE" smtClean="0"/>
              <a:t>02.08.2024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677-087F-4CB6-BB9E-BE44226AD4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43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E7805-2951-479F-8437-E3D611AF0FA7}" type="datetimeFigureOut">
              <a:rPr lang="de-DE" smtClean="0"/>
              <a:t>02.08.2024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7F677-087F-4CB6-BB9E-BE44226AD4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22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72" y="-360000"/>
            <a:ext cx="9140400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09" y="-180000"/>
            <a:ext cx="6552772" cy="70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0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72" y="-360000"/>
            <a:ext cx="9140400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1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72" y="-360000"/>
            <a:ext cx="9141476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72" y="-360000"/>
            <a:ext cx="9141476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72" y="-360000"/>
            <a:ext cx="9141476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72" y="-360000"/>
            <a:ext cx="9141476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3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72" y="-360000"/>
            <a:ext cx="9141476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52" y="-360000"/>
            <a:ext cx="8689655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9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09" y="-180000"/>
            <a:ext cx="6552772" cy="70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5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10</Slides>
  <Notes>0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Erzbistum Freiburg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Leupolz Joshua</dc:creator>
  <cp:lastModifiedBy>Zachmann Christine</cp:lastModifiedBy>
  <cp:revision>3</cp:revision>
  <dcterms:created xsi:type="dcterms:W3CDTF">2023-09-13T07:58:19Z</dcterms:created>
  <dcterms:modified xsi:type="dcterms:W3CDTF">2024-08-02T07:35:49Z</dcterms:modified>
</cp:coreProperties>
</file>